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BCC14-4BFC-C5FF-AB67-4497D8398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CAF7DA-EEE4-6D7B-2E1A-EFE1E7818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AB8B47-B959-B0B9-069B-72E903A5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0F1FFE-C035-E5F5-D77D-D0F78AB5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8CA92D-E1C3-733E-EA43-0D5D2D5D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702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4B57E-FF9B-80EC-D76E-6B3CF4E4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A74E60-901D-CAD0-8373-5A8EA00DF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93C003-E08F-A638-941A-E1E91E11E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31C303-ACED-FA1B-D423-C6050743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48103A-73D1-5836-5C98-F61385D9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89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C58F68-7918-A472-648D-411CD0E1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582C9C-28EC-5B7F-F8EE-18EA78545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CF6178-6F98-C81B-0964-6390CA1A8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51FBB4-7142-F4C3-369B-A0215FEE3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8516B-5192-5AC3-52DC-DDB2682A9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40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078233-3C15-EFA4-C8C9-AF3507E12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056C97-1DB5-BAFD-CDC7-40AE254DE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ECEB4B-39EA-777B-D0ED-117879666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28B712-8E2A-616D-C24C-0CD5A39A7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FFEF63-EA13-7D5B-B765-BADA1940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820D96-632E-4368-4473-312A73B9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12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6FA6BE-2371-DBD4-CE9F-0F8CD4700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BD1059-BB40-7199-CDE5-1652CA25D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77FEAA-EF12-2204-7ABD-86F2DD037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D3311EE-9BBD-DFFA-99FC-1A9B38B13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F9A8263-5017-7F27-ADFE-519044B6E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1701D6E-1A96-D135-F879-B1CB009F5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AE1C49-49F2-AF71-EF77-22248293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9DCADE6-E638-0DBC-3ED3-64E3CCD1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9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57379-ADDC-7F1C-83D1-C4D0F3B94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FF9DF27-B3E6-C0A0-A073-542426D24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ABF2FA-2053-ED4D-15A5-0D5CACD9F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9399F8C-F3F8-1621-A550-D8DD0F91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63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372A870-6EC5-D4B7-5C38-8C5783DB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9CF4310-1D6A-9A87-E91D-9C3E8465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F66EB6-042C-D9E3-94C6-4B7058DAB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35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FED7A-78E9-8EF2-8792-861B4F57D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3A9DEB-3271-3C84-384F-F002C8291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298BA2-274D-73E2-B44C-4C5C5B202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BC4015-D7A3-AFE7-705A-A80BAE8AA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670282-16E0-E360-1F08-D565E8A4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687EA4-5C31-81E7-9F87-8833D822F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034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287374-E2D2-52B7-D5F9-C34FFA8BD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FF55DF-FBB0-8335-70C6-6F230D973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EF356C-8C05-9D4A-BA0C-5728B501B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72A31C-3BD9-EA83-ED43-8DF482BD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6306DC-3CD6-DA01-9C19-822EE1EE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28967F-596A-4863-82D0-64A9FB1B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1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E5BE9-139F-3C79-3E6F-A9B74A69F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172A28-D3DA-9071-8836-7F07D7158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492C66-3C4C-CACC-A79D-92676E371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7BC328-0352-E52A-6116-CB2B9A62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735A9B-55C1-9105-0982-395030E1E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284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E42F73-1D2A-77BC-012A-761EEF087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EC25D13-583E-3BD1-F1C6-7B1018BB8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4D7EC3-02E4-FE06-D726-B13DE3F51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65466-348B-A4F7-8858-775654565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91243-8CAB-E9ED-BDD4-6CD90979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67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CE8604-664B-E2FA-0EB9-F25F0D7C3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85C9C7-33AB-3690-A28F-3C7B2E4D3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E6FFC-9FEA-3410-8D4A-F28E08CAB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1A06C-DD95-49E3-9887-D5BA85C8016B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729376-8073-563D-7C3B-76FB1C50E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D0EC81-EA87-516E-55A9-1D02E1628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20CBF-1159-48A5-974E-6A833F495E0F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8B9D492-1FAA-4939-9EB1-50BC28C6E7D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6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0690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A4EA9A5DF7EE642AAE71737282B6F4C" ma:contentTypeVersion="18" ma:contentTypeDescription="Crie um novo documento." ma:contentTypeScope="" ma:versionID="52b314e9f5e284a21ef091aaf6e8a469">
  <xsd:schema xmlns:xsd="http://www.w3.org/2001/XMLSchema" xmlns:xs="http://www.w3.org/2001/XMLSchema" xmlns:p="http://schemas.microsoft.com/office/2006/metadata/properties" xmlns:ns3="88b7b534-6dff-4cdd-a3d8-3eef7fcce743" xmlns:ns4="eaca2e99-b1e2-4197-a595-e2ab34f49534" targetNamespace="http://schemas.microsoft.com/office/2006/metadata/properties" ma:root="true" ma:fieldsID="ca1cd3651a84c2b74b606d3fd42b4db9" ns3:_="" ns4:_="">
    <xsd:import namespace="88b7b534-6dff-4cdd-a3d8-3eef7fcce743"/>
    <xsd:import namespace="eaca2e99-b1e2-4197-a595-e2ab34f495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b7b534-6dff-4cdd-a3d8-3eef7fcce7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ca2e99-b1e2-4197-a595-e2ab34f495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8b7b534-6dff-4cdd-a3d8-3eef7fcce743" xsi:nil="true"/>
  </documentManagement>
</p:properties>
</file>

<file path=customXml/itemProps1.xml><?xml version="1.0" encoding="utf-8"?>
<ds:datastoreItem xmlns:ds="http://schemas.openxmlformats.org/officeDocument/2006/customXml" ds:itemID="{0BDAFC68-81AE-4D35-90DC-24C205D4A0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b7b534-6dff-4cdd-a3d8-3eef7fcce743"/>
    <ds:schemaRef ds:uri="eaca2e99-b1e2-4197-a595-e2ab34f495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C08B85-C74A-4C0D-8AB2-883965B8A4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869521-A2AA-44B0-A2E9-437E8CB423B6}">
  <ds:schemaRefs>
    <ds:schemaRef ds:uri="http://schemas.openxmlformats.org/package/2006/metadata/core-properties"/>
    <ds:schemaRef ds:uri="http://schemas.microsoft.com/office/2006/documentManagement/types"/>
    <ds:schemaRef ds:uri="88b7b534-6dff-4cdd-a3d8-3eef7fcce743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eaca2e99-b1e2-4197-a595-e2ab34f4953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Tiarles Pereira</dc:creator>
  <cp:lastModifiedBy>Marianna Brito</cp:lastModifiedBy>
  <cp:revision>2</cp:revision>
  <dcterms:created xsi:type="dcterms:W3CDTF">2024-02-26T13:10:17Z</dcterms:created>
  <dcterms:modified xsi:type="dcterms:W3CDTF">2024-03-04T12:44:41Z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0x0101004A4EA9A5DF7EE642AAE71737282B6F4C</vt:lpwstr>
  </property>
</Properties>
</file>